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7" r:id="rId3"/>
    <p:sldId id="269" r:id="rId4"/>
    <p:sldId id="260" r:id="rId5"/>
    <p:sldId id="273" r:id="rId6"/>
    <p:sldId id="277" r:id="rId7"/>
    <p:sldId id="274" r:id="rId8"/>
    <p:sldId id="275" r:id="rId9"/>
    <p:sldId id="276" r:id="rId10"/>
    <p:sldId id="261" r:id="rId11"/>
    <p:sldId id="270" r:id="rId12"/>
    <p:sldId id="258" r:id="rId13"/>
    <p:sldId id="272" r:id="rId14"/>
    <p:sldId id="267" r:id="rId15"/>
    <p:sldId id="264" r:id="rId16"/>
    <p:sldId id="265" r:id="rId17"/>
    <p:sldId id="26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10504-7808-45D7-87F0-BC2E7CF650B6}" v="53" dt="2023-06-29T08:15:27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IEN THANH 20192081" userId="c72f1eda-ba82-4073-8ac3-cc143bdff445" providerId="ADAL" clId="{2E503303-82BF-4395-9062-0B3AE00990D7}"/>
    <pc:docChg chg="undo custSel addSld delSld modSld sldOrd">
      <pc:chgData name="NGUYEN TIEN THANH 20192081" userId="c72f1eda-ba82-4073-8ac3-cc143bdff445" providerId="ADAL" clId="{2E503303-82BF-4395-9062-0B3AE00990D7}" dt="2023-06-02T09:55:16.468" v="479" actId="20577"/>
      <pc:docMkLst>
        <pc:docMk/>
      </pc:docMkLst>
      <pc:sldChg chg="del">
        <pc:chgData name="NGUYEN TIEN THANH 20192081" userId="c72f1eda-ba82-4073-8ac3-cc143bdff445" providerId="ADAL" clId="{2E503303-82BF-4395-9062-0B3AE00990D7}" dt="2023-06-02T09:44:09.590" v="0" actId="47"/>
        <pc:sldMkLst>
          <pc:docMk/>
          <pc:sldMk cId="1234004128" sldId="256"/>
        </pc:sldMkLst>
      </pc:sldChg>
      <pc:sldChg chg="addSp modSp mod">
        <pc:chgData name="NGUYEN TIEN THANH 20192081" userId="c72f1eda-ba82-4073-8ac3-cc143bdff445" providerId="ADAL" clId="{2E503303-82BF-4395-9062-0B3AE00990D7}" dt="2023-06-02T09:47:16.589" v="116" actId="1076"/>
        <pc:sldMkLst>
          <pc:docMk/>
          <pc:sldMk cId="743172911" sldId="257"/>
        </pc:sldMkLst>
        <pc:spChg chg="mod">
          <ac:chgData name="NGUYEN TIEN THANH 20192081" userId="c72f1eda-ba82-4073-8ac3-cc143bdff445" providerId="ADAL" clId="{2E503303-82BF-4395-9062-0B3AE00990D7}" dt="2023-06-02T09:45:00.470" v="27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NGUYEN TIEN THANH 20192081" userId="c72f1eda-ba82-4073-8ac3-cc143bdff445" providerId="ADAL" clId="{2E503303-82BF-4395-9062-0B3AE00990D7}" dt="2023-06-02T09:46:17.563" v="110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NGUYEN TIEN THANH 20192081" userId="c72f1eda-ba82-4073-8ac3-cc143bdff445" providerId="ADAL" clId="{2E503303-82BF-4395-9062-0B3AE00990D7}" dt="2023-06-02T09:47:02.989" v="114" actId="14100"/>
          <ac:picMkLst>
            <pc:docMk/>
            <pc:sldMk cId="743172911" sldId="257"/>
            <ac:picMk id="1026" creationId="{92EC792E-CA70-1499-E3ED-0F63A145A566}"/>
          </ac:picMkLst>
        </pc:picChg>
        <pc:picChg chg="add mod">
          <ac:chgData name="NGUYEN TIEN THANH 20192081" userId="c72f1eda-ba82-4073-8ac3-cc143bdff445" providerId="ADAL" clId="{2E503303-82BF-4395-9062-0B3AE00990D7}" dt="2023-06-02T09:47:16.589" v="116" actId="1076"/>
          <ac:picMkLst>
            <pc:docMk/>
            <pc:sldMk cId="743172911" sldId="257"/>
            <ac:picMk id="1028" creationId="{92B10ECE-CE79-2660-010F-A1BC967232F2}"/>
          </ac:picMkLst>
        </pc:picChg>
      </pc:sldChg>
      <pc:sldChg chg="modSp mod">
        <pc:chgData name="NGUYEN TIEN THANH 20192081" userId="c72f1eda-ba82-4073-8ac3-cc143bdff445" providerId="ADAL" clId="{2E503303-82BF-4395-9062-0B3AE00990D7}" dt="2023-06-02T09:54:33.936" v="463" actId="20577"/>
        <pc:sldMkLst>
          <pc:docMk/>
          <pc:sldMk cId="221433772" sldId="260"/>
        </pc:sldMkLst>
        <pc:spChg chg="mod">
          <ac:chgData name="NGUYEN TIEN THANH 20192081" userId="c72f1eda-ba82-4073-8ac3-cc143bdff445" providerId="ADAL" clId="{2E503303-82BF-4395-9062-0B3AE00990D7}" dt="2023-06-02T09:54:33.936" v="463" actId="20577"/>
          <ac:spMkLst>
            <pc:docMk/>
            <pc:sldMk cId="221433772" sldId="260"/>
            <ac:spMk id="2" creationId="{EF9B3AB5-95DF-4273-871C-843529DB7255}"/>
          </ac:spMkLst>
        </pc:spChg>
      </pc:sldChg>
      <pc:sldChg chg="modSp add mod ord">
        <pc:chgData name="NGUYEN TIEN THANH 20192081" userId="c72f1eda-ba82-4073-8ac3-cc143bdff445" providerId="ADAL" clId="{2E503303-82BF-4395-9062-0B3AE00990D7}" dt="2023-06-02T09:53:55.504" v="459" actId="20577"/>
        <pc:sldMkLst>
          <pc:docMk/>
          <pc:sldMk cId="3896012869" sldId="269"/>
        </pc:sldMkLst>
        <pc:spChg chg="mod">
          <ac:chgData name="NGUYEN TIEN THANH 20192081" userId="c72f1eda-ba82-4073-8ac3-cc143bdff445" providerId="ADAL" clId="{2E503303-82BF-4395-9062-0B3AE00990D7}" dt="2023-06-02T09:49:31.135" v="126" actId="113"/>
          <ac:spMkLst>
            <pc:docMk/>
            <pc:sldMk cId="3896012869" sldId="269"/>
            <ac:spMk id="2" creationId="{EF9B3AB5-95DF-4273-871C-843529DB725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2" creationId="{F778CD35-8EAA-6AEE-EAE5-AA3F868A730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3" creationId="{3E961E93-4FF2-6262-6E23-E9868FF90124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54" creationId="{BD1FB100-5B20-6E9B-34F4-D6345649587F}"/>
          </ac:spMkLst>
        </pc:spChg>
        <pc:spChg chg="mod">
          <ac:chgData name="NGUYEN TIEN THANH 20192081" userId="c72f1eda-ba82-4073-8ac3-cc143bdff445" providerId="ADAL" clId="{2E503303-82BF-4395-9062-0B3AE00990D7}" dt="2023-06-02T09:53:38.393" v="418" actId="20577"/>
          <ac:spMkLst>
            <pc:docMk/>
            <pc:sldMk cId="3896012869" sldId="269"/>
            <ac:spMk id="55" creationId="{1A0BDC1C-37B1-0CAB-9F02-07F7E57AC80D}"/>
          </ac:spMkLst>
        </pc:spChg>
        <pc:spChg chg="mod">
          <ac:chgData name="NGUYEN TIEN THANH 20192081" userId="c72f1eda-ba82-4073-8ac3-cc143bdff445" providerId="ADAL" clId="{2E503303-82BF-4395-9062-0B3AE00990D7}" dt="2023-06-02T09:53:55.504" v="459" actId="20577"/>
          <ac:spMkLst>
            <pc:docMk/>
            <pc:sldMk cId="3896012869" sldId="269"/>
            <ac:spMk id="56" creationId="{665E698F-A0A3-E399-E642-146907C8132B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2" creationId="{BA96FA45-A040-E38D-6E9D-EAD650675E6A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3" creationId="{83DF7BF2-1DDB-3151-D58F-A447E3A62D7F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4" creationId="{F5197CEA-3A01-7185-2B8E-7E5193978495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5" creationId="{E1A704AF-0BF6-F329-1F8D-F3632E64A7D8}"/>
          </ac:spMkLst>
        </pc:spChg>
        <pc:spChg chg="mod">
          <ac:chgData name="NGUYEN TIEN THANH 20192081" userId="c72f1eda-ba82-4073-8ac3-cc143bdff445" providerId="ADAL" clId="{2E503303-82BF-4395-9062-0B3AE00990D7}" dt="2023-06-02T09:52:45.647" v="372" actId="2711"/>
          <ac:spMkLst>
            <pc:docMk/>
            <pc:sldMk cId="3896012869" sldId="269"/>
            <ac:spMk id="106" creationId="{86733DF8-49EE-3AB7-7B65-5B491760BC35}"/>
          </ac:spMkLst>
        </pc:spChg>
      </pc:sldChg>
      <pc:sldChg chg="modSp add mod">
        <pc:chgData name="NGUYEN TIEN THANH 20192081" userId="c72f1eda-ba82-4073-8ac3-cc143bdff445" providerId="ADAL" clId="{2E503303-82BF-4395-9062-0B3AE00990D7}" dt="2023-06-02T09:55:00.360" v="472"/>
        <pc:sldMkLst>
          <pc:docMk/>
          <pc:sldMk cId="882792359" sldId="270"/>
        </pc:sldMkLst>
        <pc:spChg chg="mod">
          <ac:chgData name="NGUYEN TIEN THANH 20192081" userId="c72f1eda-ba82-4073-8ac3-cc143bdff445" providerId="ADAL" clId="{2E503303-82BF-4395-9062-0B3AE00990D7}" dt="2023-06-02T09:55:00.360" v="472"/>
          <ac:spMkLst>
            <pc:docMk/>
            <pc:sldMk cId="882792359" sldId="270"/>
            <ac:spMk id="2" creationId="{EF9B3AB5-95DF-4273-871C-843529DB7255}"/>
          </ac:spMkLst>
        </pc:spChg>
      </pc:sldChg>
      <pc:sldChg chg="add">
        <pc:chgData name="NGUYEN TIEN THANH 20192081" userId="c72f1eda-ba82-4073-8ac3-cc143bdff445" providerId="ADAL" clId="{2E503303-82BF-4395-9062-0B3AE00990D7}" dt="2023-06-02T09:54:40.296" v="465" actId="2890"/>
        <pc:sldMkLst>
          <pc:docMk/>
          <pc:sldMk cId="55075471" sldId="271"/>
        </pc:sldMkLst>
      </pc:sldChg>
      <pc:sldChg chg="modSp add mod">
        <pc:chgData name="NGUYEN TIEN THANH 20192081" userId="c72f1eda-ba82-4073-8ac3-cc143bdff445" providerId="ADAL" clId="{2E503303-82BF-4395-9062-0B3AE00990D7}" dt="2023-06-02T09:55:16.468" v="479" actId="20577"/>
        <pc:sldMkLst>
          <pc:docMk/>
          <pc:sldMk cId="3551000128" sldId="272"/>
        </pc:sldMkLst>
        <pc:spChg chg="mod">
          <ac:chgData name="NGUYEN TIEN THANH 20192081" userId="c72f1eda-ba82-4073-8ac3-cc143bdff445" providerId="ADAL" clId="{2E503303-82BF-4395-9062-0B3AE00990D7}" dt="2023-06-02T09:55:16.468" v="479" actId="20577"/>
          <ac:spMkLst>
            <pc:docMk/>
            <pc:sldMk cId="3551000128" sldId="272"/>
            <ac:spMk id="2" creationId="{EF9B3AB5-95DF-4273-871C-843529DB7255}"/>
          </ac:spMkLst>
        </pc:spChg>
      </pc:sldChg>
    </pc:docChg>
  </pc:docChgLst>
  <pc:docChgLst>
    <pc:chgData name="NGUYEN TIEN THANH 20192081" userId="c72f1eda-ba82-4073-8ac3-cc143bdff445" providerId="ADAL" clId="{7A910504-7808-45D7-87F0-BC2E7CF650B6}"/>
    <pc:docChg chg="undo custSel addSld delSld modSld sldOrd">
      <pc:chgData name="NGUYEN TIEN THANH 20192081" userId="c72f1eda-ba82-4073-8ac3-cc143bdff445" providerId="ADAL" clId="{7A910504-7808-45D7-87F0-BC2E7CF650B6}" dt="2023-06-29T08:15:39.212" v="2206" actId="47"/>
      <pc:docMkLst>
        <pc:docMk/>
      </pc:docMkLst>
      <pc:sldChg chg="addSp delSp modSp mod">
        <pc:chgData name="NGUYEN TIEN THANH 20192081" userId="c72f1eda-ba82-4073-8ac3-cc143bdff445" providerId="ADAL" clId="{7A910504-7808-45D7-87F0-BC2E7CF650B6}" dt="2023-06-29T07:10:51.345" v="258" actId="1076"/>
        <pc:sldMkLst>
          <pc:docMk/>
          <pc:sldMk cId="743172911" sldId="257"/>
        </pc:sldMkLst>
        <pc:spChg chg="mod">
          <ac:chgData name="NGUYEN TIEN THANH 20192081" userId="c72f1eda-ba82-4073-8ac3-cc143bdff445" providerId="ADAL" clId="{7A910504-7808-45D7-87F0-BC2E7CF650B6}" dt="2023-06-29T07:10:51.345" v="258" actId="1076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NGUYEN TIEN THANH 20192081" userId="c72f1eda-ba82-4073-8ac3-cc143bdff445" providerId="ADAL" clId="{7A910504-7808-45D7-87F0-BC2E7CF650B6}" dt="2023-06-29T07:08:11.380" v="245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NGUYEN TIEN THANH 20192081" userId="c72f1eda-ba82-4073-8ac3-cc143bdff445" providerId="ADAL" clId="{7A910504-7808-45D7-87F0-BC2E7CF650B6}" dt="2023-06-29T07:10:41.963" v="256" actId="1076"/>
          <ac:picMkLst>
            <pc:docMk/>
            <pc:sldMk cId="743172911" sldId="257"/>
            <ac:picMk id="5" creationId="{EA385995-3443-59FA-1939-FD5B03B8FDB2}"/>
          </ac:picMkLst>
        </pc:picChg>
        <pc:picChg chg="add mod">
          <ac:chgData name="NGUYEN TIEN THANH 20192081" userId="c72f1eda-ba82-4073-8ac3-cc143bdff445" providerId="ADAL" clId="{7A910504-7808-45D7-87F0-BC2E7CF650B6}" dt="2023-06-29T07:10:47.055" v="257" actId="1076"/>
          <ac:picMkLst>
            <pc:docMk/>
            <pc:sldMk cId="743172911" sldId="257"/>
            <ac:picMk id="6" creationId="{36B5CFE6-AFCE-E1B3-4446-D1B48F6F99A1}"/>
          </ac:picMkLst>
        </pc:picChg>
        <pc:picChg chg="add mod">
          <ac:chgData name="NGUYEN TIEN THANH 20192081" userId="c72f1eda-ba82-4073-8ac3-cc143bdff445" providerId="ADAL" clId="{7A910504-7808-45D7-87F0-BC2E7CF650B6}" dt="2023-06-29T07:10:38.653" v="255" actId="571"/>
          <ac:picMkLst>
            <pc:docMk/>
            <pc:sldMk cId="743172911" sldId="257"/>
            <ac:picMk id="7" creationId="{27B887AD-261D-C9BE-4866-9AC2D8791B5C}"/>
          </ac:picMkLst>
        </pc:picChg>
        <pc:picChg chg="del">
          <ac:chgData name="NGUYEN TIEN THANH 20192081" userId="c72f1eda-ba82-4073-8ac3-cc143bdff445" providerId="ADAL" clId="{7A910504-7808-45D7-87F0-BC2E7CF650B6}" dt="2023-06-29T07:08:14.407" v="246" actId="478"/>
          <ac:picMkLst>
            <pc:docMk/>
            <pc:sldMk cId="743172911" sldId="257"/>
            <ac:picMk id="1026" creationId="{92EC792E-CA70-1499-E3ED-0F63A145A566}"/>
          </ac:picMkLst>
        </pc:picChg>
        <pc:picChg chg="del">
          <ac:chgData name="NGUYEN TIEN THANH 20192081" userId="c72f1eda-ba82-4073-8ac3-cc143bdff445" providerId="ADAL" clId="{7A910504-7808-45D7-87F0-BC2E7CF650B6}" dt="2023-06-29T07:08:15.213" v="247" actId="478"/>
          <ac:picMkLst>
            <pc:docMk/>
            <pc:sldMk cId="743172911" sldId="257"/>
            <ac:picMk id="1028" creationId="{92B10ECE-CE79-2660-010F-A1BC967232F2}"/>
          </ac:picMkLst>
        </pc:picChg>
      </pc:sldChg>
      <pc:sldChg chg="ord">
        <pc:chgData name="NGUYEN TIEN THANH 20192081" userId="c72f1eda-ba82-4073-8ac3-cc143bdff445" providerId="ADAL" clId="{7A910504-7808-45D7-87F0-BC2E7CF650B6}" dt="2023-06-29T07:15:04.395" v="781"/>
        <pc:sldMkLst>
          <pc:docMk/>
          <pc:sldMk cId="3505952789" sldId="258"/>
        </pc:sldMkLst>
      </pc:sldChg>
      <pc:sldChg chg="addSp delSp modSp mod">
        <pc:chgData name="NGUYEN TIEN THANH 20192081" userId="c72f1eda-ba82-4073-8ac3-cc143bdff445" providerId="ADAL" clId="{7A910504-7808-45D7-87F0-BC2E7CF650B6}" dt="2023-06-29T07:33:34.884" v="1784" actId="1076"/>
        <pc:sldMkLst>
          <pc:docMk/>
          <pc:sldMk cId="221433772" sldId="260"/>
        </pc:sldMkLst>
        <pc:spChg chg="mod">
          <ac:chgData name="NGUYEN TIEN THANH 20192081" userId="c72f1eda-ba82-4073-8ac3-cc143bdff445" providerId="ADAL" clId="{7A910504-7808-45D7-87F0-BC2E7CF650B6}" dt="2023-06-29T07:18:20.394" v="1049" actId="20577"/>
          <ac:spMkLst>
            <pc:docMk/>
            <pc:sldMk cId="221433772" sldId="260"/>
            <ac:spMk id="2" creationId="{EF9B3AB5-95DF-4273-871C-843529DB7255}"/>
          </ac:spMkLst>
        </pc:spChg>
        <pc:spChg chg="del">
          <ac:chgData name="NGUYEN TIEN THANH 20192081" userId="c72f1eda-ba82-4073-8ac3-cc143bdff445" providerId="ADAL" clId="{7A910504-7808-45D7-87F0-BC2E7CF650B6}" dt="2023-06-29T07:15:45.225" v="786" actId="478"/>
          <ac:spMkLst>
            <pc:docMk/>
            <pc:sldMk cId="221433772" sldId="260"/>
            <ac:spMk id="3" creationId="{3573E091-9DCD-4DE7-96D1-A93E44E0F5B9}"/>
          </ac:spMkLst>
        </pc:spChg>
        <pc:spChg chg="add del mod">
          <ac:chgData name="NGUYEN TIEN THANH 20192081" userId="c72f1eda-ba82-4073-8ac3-cc143bdff445" providerId="ADAL" clId="{7A910504-7808-45D7-87F0-BC2E7CF650B6}" dt="2023-06-29T07:15:53.683" v="790"/>
          <ac:spMkLst>
            <pc:docMk/>
            <pc:sldMk cId="221433772" sldId="260"/>
            <ac:spMk id="5" creationId="{4EFCE5FD-0BC1-C36E-4FA5-2FFF67AEEB2B}"/>
          </ac:spMkLst>
        </pc:spChg>
        <pc:spChg chg="add mod">
          <ac:chgData name="NGUYEN TIEN THANH 20192081" userId="c72f1eda-ba82-4073-8ac3-cc143bdff445" providerId="ADAL" clId="{7A910504-7808-45D7-87F0-BC2E7CF650B6}" dt="2023-06-29T07:18:29.376" v="1051" actId="20577"/>
          <ac:spMkLst>
            <pc:docMk/>
            <pc:sldMk cId="221433772" sldId="260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29:09.693" v="1565" actId="1076"/>
          <ac:spMkLst>
            <pc:docMk/>
            <pc:sldMk cId="221433772" sldId="260"/>
            <ac:spMk id="7" creationId="{B0FF992A-CE53-07C7-6A27-028D952C315A}"/>
          </ac:spMkLst>
        </pc:spChg>
        <pc:spChg chg="add mod">
          <ac:chgData name="NGUYEN TIEN THANH 20192081" userId="c72f1eda-ba82-4073-8ac3-cc143bdff445" providerId="ADAL" clId="{7A910504-7808-45D7-87F0-BC2E7CF650B6}" dt="2023-06-29T07:28:58.253" v="1562" actId="14100"/>
          <ac:spMkLst>
            <pc:docMk/>
            <pc:sldMk cId="221433772" sldId="260"/>
            <ac:spMk id="8" creationId="{C80AF005-1B1E-25D0-6332-280EE25762A2}"/>
          </ac:spMkLst>
        </pc:spChg>
        <pc:spChg chg="add mod">
          <ac:chgData name="NGUYEN TIEN THANH 20192081" userId="c72f1eda-ba82-4073-8ac3-cc143bdff445" providerId="ADAL" clId="{7A910504-7808-45D7-87F0-BC2E7CF650B6}" dt="2023-06-29T07:29:04.095" v="1563" actId="1076"/>
          <ac:spMkLst>
            <pc:docMk/>
            <pc:sldMk cId="221433772" sldId="260"/>
            <ac:spMk id="9" creationId="{79638D00-FF75-CEC5-FB6C-90ACD4A658B9}"/>
          </ac:spMkLst>
        </pc:spChg>
        <pc:spChg chg="add mod">
          <ac:chgData name="NGUYEN TIEN THANH 20192081" userId="c72f1eda-ba82-4073-8ac3-cc143bdff445" providerId="ADAL" clId="{7A910504-7808-45D7-87F0-BC2E7CF650B6}" dt="2023-06-29T07:29:06.453" v="1564" actId="1076"/>
          <ac:spMkLst>
            <pc:docMk/>
            <pc:sldMk cId="221433772" sldId="260"/>
            <ac:spMk id="10" creationId="{C80AF005-1B1E-25D0-6332-280EE25762A2}"/>
          </ac:spMkLst>
        </pc:spChg>
        <pc:spChg chg="add mod">
          <ac:chgData name="NGUYEN TIEN THANH 20192081" userId="c72f1eda-ba82-4073-8ac3-cc143bdff445" providerId="ADAL" clId="{7A910504-7808-45D7-87F0-BC2E7CF650B6}" dt="2023-06-29T07:31:59.483" v="1778" actId="14100"/>
          <ac:spMkLst>
            <pc:docMk/>
            <pc:sldMk cId="221433772" sldId="260"/>
            <ac:spMk id="17" creationId="{77E3218C-C9BB-1585-8E64-E65CD411426E}"/>
          </ac:spMkLst>
        </pc:spChg>
        <pc:spChg chg="add mod">
          <ac:chgData name="NGUYEN TIEN THANH 20192081" userId="c72f1eda-ba82-4073-8ac3-cc143bdff445" providerId="ADAL" clId="{7A910504-7808-45D7-87F0-BC2E7CF650B6}" dt="2023-06-29T07:31:55.011" v="1777" actId="1076"/>
          <ac:spMkLst>
            <pc:docMk/>
            <pc:sldMk cId="221433772" sldId="260"/>
            <ac:spMk id="23" creationId="{FB6CD93B-FAFD-C26D-CFC1-77015EFF5EDE}"/>
          </ac:spMkLst>
        </pc:spChg>
        <pc:picChg chg="add mod">
          <ac:chgData name="NGUYEN TIEN THANH 20192081" userId="c72f1eda-ba82-4073-8ac3-cc143bdff445" providerId="ADAL" clId="{7A910504-7808-45D7-87F0-BC2E7CF650B6}" dt="2023-06-29T07:32:03.268" v="1779" actId="1076"/>
          <ac:picMkLst>
            <pc:docMk/>
            <pc:sldMk cId="221433772" sldId="260"/>
            <ac:picMk id="2050" creationId="{04DF432A-84E0-6B15-686E-ED56C93AA621}"/>
          </ac:picMkLst>
        </pc:picChg>
        <pc:picChg chg="add mod">
          <ac:chgData name="NGUYEN TIEN THANH 20192081" userId="c72f1eda-ba82-4073-8ac3-cc143bdff445" providerId="ADAL" clId="{7A910504-7808-45D7-87F0-BC2E7CF650B6}" dt="2023-06-29T07:33:34.884" v="1784" actId="1076"/>
          <ac:picMkLst>
            <pc:docMk/>
            <pc:sldMk cId="221433772" sldId="260"/>
            <ac:picMk id="2052" creationId="{582185AA-8E9F-71C6-339B-B9788A9E4DDD}"/>
          </ac:picMkLst>
        </pc:pic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2" creationId="{811F6D9C-87F6-43D7-1DA5-7696C70B22A2}"/>
          </ac:cxnSpMkLst>
        </pc:cxn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4" creationId="{D1FEDDC2-91E0-E022-7091-DC6EF3465081}"/>
          </ac:cxnSpMkLst>
        </pc:cxnChg>
        <pc:cxnChg chg="add mod">
          <ac:chgData name="NGUYEN TIEN THANH 20192081" userId="c72f1eda-ba82-4073-8ac3-cc143bdff445" providerId="ADAL" clId="{7A910504-7808-45D7-87F0-BC2E7CF650B6}" dt="2023-06-29T07:29:09.693" v="1565" actId="1076"/>
          <ac:cxnSpMkLst>
            <pc:docMk/>
            <pc:sldMk cId="221433772" sldId="260"/>
            <ac:cxnSpMk id="16" creationId="{F3609333-B02B-89D0-D9FC-DD4F2134DD09}"/>
          </ac:cxnSpMkLst>
        </pc:cxnChg>
      </pc:sldChg>
      <pc:sldChg chg="addSp delSp modSp mod ord">
        <pc:chgData name="NGUYEN TIEN THANH 20192081" userId="c72f1eda-ba82-4073-8ac3-cc143bdff445" providerId="ADAL" clId="{7A910504-7808-45D7-87F0-BC2E7CF650B6}" dt="2023-06-29T08:15:36.189" v="2205" actId="1076"/>
        <pc:sldMkLst>
          <pc:docMk/>
          <pc:sldMk cId="64084651" sldId="261"/>
        </pc:sldMkLst>
        <pc:spChg chg="del">
          <ac:chgData name="NGUYEN TIEN THANH 20192081" userId="c72f1eda-ba82-4073-8ac3-cc143bdff445" providerId="ADAL" clId="{7A910504-7808-45D7-87F0-BC2E7CF650B6}" dt="2023-06-29T08:15:26.203" v="2201" actId="478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NGUYEN TIEN THANH 20192081" userId="c72f1eda-ba82-4073-8ac3-cc143bdff445" providerId="ADAL" clId="{7A910504-7808-45D7-87F0-BC2E7CF650B6}" dt="2023-06-29T08:15:23.423" v="2199" actId="478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NGUYEN TIEN THANH 20192081" userId="c72f1eda-ba82-4073-8ac3-cc143bdff445" providerId="ADAL" clId="{7A910504-7808-45D7-87F0-BC2E7CF650B6}" dt="2023-06-29T08:15:24.877" v="2200" actId="478"/>
          <ac:spMkLst>
            <pc:docMk/>
            <pc:sldMk cId="64084651" sldId="261"/>
            <ac:spMk id="4" creationId="{377CB842-AD15-4F5A-8EF5-EBD6CE5F54A3}"/>
          </ac:spMkLst>
        </pc:spChg>
        <pc:spChg chg="add mod">
          <ac:chgData name="NGUYEN TIEN THANH 20192081" userId="c72f1eda-ba82-4073-8ac3-cc143bdff445" providerId="ADAL" clId="{7A910504-7808-45D7-87F0-BC2E7CF650B6}" dt="2023-06-29T08:15:27.043" v="2202"/>
          <ac:spMkLst>
            <pc:docMk/>
            <pc:sldMk cId="64084651" sldId="261"/>
            <ac:spMk id="6" creationId="{9ADB3CF4-EACC-CFA4-9CE4-A770FB491505}"/>
          </ac:spMkLst>
        </pc:spChg>
        <pc:spChg chg="add mod">
          <ac:chgData name="NGUYEN TIEN THANH 20192081" userId="c72f1eda-ba82-4073-8ac3-cc143bdff445" providerId="ADAL" clId="{7A910504-7808-45D7-87F0-BC2E7CF650B6}" dt="2023-06-29T08:15:33.974" v="2204" actId="1076"/>
          <ac:spMkLst>
            <pc:docMk/>
            <pc:sldMk cId="64084651" sldId="261"/>
            <ac:spMk id="7" creationId="{BE891E48-DDB7-9D63-2859-8A69C793C4FA}"/>
          </ac:spMkLst>
        </pc:spChg>
        <pc:spChg chg="add mod">
          <ac:chgData name="NGUYEN TIEN THANH 20192081" userId="c72f1eda-ba82-4073-8ac3-cc143bdff445" providerId="ADAL" clId="{7A910504-7808-45D7-87F0-BC2E7CF650B6}" dt="2023-06-29T08:15:36.189" v="2205" actId="1076"/>
          <ac:spMkLst>
            <pc:docMk/>
            <pc:sldMk cId="64084651" sldId="261"/>
            <ac:spMk id="8" creationId="{84E1DC34-B29E-A229-29CC-E8FC4316E910}"/>
          </ac:spMkLst>
        </pc:spChg>
      </pc:sldChg>
      <pc:sldChg chg="del">
        <pc:chgData name="NGUYEN TIEN THANH 20192081" userId="c72f1eda-ba82-4073-8ac3-cc143bdff445" providerId="ADAL" clId="{7A910504-7808-45D7-87F0-BC2E7CF650B6}" dt="2023-06-29T07:15:07.342" v="782" actId="47"/>
        <pc:sldMkLst>
          <pc:docMk/>
          <pc:sldMk cId="485500544" sldId="263"/>
        </pc:sldMkLst>
      </pc:sldChg>
      <pc:sldChg chg="ord">
        <pc:chgData name="NGUYEN TIEN THANH 20192081" userId="c72f1eda-ba82-4073-8ac3-cc143bdff445" providerId="ADAL" clId="{7A910504-7808-45D7-87F0-BC2E7CF650B6}" dt="2023-06-29T07:15:11.657" v="784"/>
        <pc:sldMkLst>
          <pc:docMk/>
          <pc:sldMk cId="3001568464" sldId="267"/>
        </pc:sldMkLst>
      </pc:sldChg>
      <pc:sldChg chg="del">
        <pc:chgData name="NGUYEN TIEN THANH 20192081" userId="c72f1eda-ba82-4073-8ac3-cc143bdff445" providerId="ADAL" clId="{7A910504-7808-45D7-87F0-BC2E7CF650B6}" dt="2023-06-29T07:15:16.848" v="785" actId="47"/>
        <pc:sldMkLst>
          <pc:docMk/>
          <pc:sldMk cId="3594598399" sldId="268"/>
        </pc:sldMkLst>
      </pc:sldChg>
      <pc:sldChg chg="addSp delSp modSp mod">
        <pc:chgData name="NGUYEN TIEN THANH 20192081" userId="c72f1eda-ba82-4073-8ac3-cc143bdff445" providerId="ADAL" clId="{7A910504-7808-45D7-87F0-BC2E7CF650B6}" dt="2023-06-29T07:14:36.028" v="714" actId="20577"/>
        <pc:sldMkLst>
          <pc:docMk/>
          <pc:sldMk cId="3896012869" sldId="269"/>
        </pc:sldMkLst>
        <pc:spChg chg="add mod">
          <ac:chgData name="NGUYEN TIEN THANH 20192081" userId="c72f1eda-ba82-4073-8ac3-cc143bdff445" providerId="ADAL" clId="{7A910504-7808-45D7-87F0-BC2E7CF650B6}" dt="2023-06-29T07:12:29.257" v="352" actId="571"/>
          <ac:spMkLst>
            <pc:docMk/>
            <pc:sldMk cId="3896012869" sldId="269"/>
            <ac:spMk id="6" creationId="{E4876F0E-6F25-5559-33C6-B172B2FDF5DB}"/>
          </ac:spMkLst>
        </pc:spChg>
        <pc:spChg chg="mod">
          <ac:chgData name="NGUYEN TIEN THANH 20192081" userId="c72f1eda-ba82-4073-8ac3-cc143bdff445" providerId="ADAL" clId="{7A910504-7808-45D7-87F0-BC2E7CF650B6}" dt="2023-06-29T07:12:40.138" v="354" actId="1076"/>
          <ac:spMkLst>
            <pc:docMk/>
            <pc:sldMk cId="3896012869" sldId="269"/>
            <ac:spMk id="52" creationId="{F778CD35-8EAA-6AEE-EAE5-AA3F868A730A}"/>
          </ac:spMkLst>
        </pc:spChg>
        <pc:spChg chg="mod">
          <ac:chgData name="NGUYEN TIEN THANH 20192081" userId="c72f1eda-ba82-4073-8ac3-cc143bdff445" providerId="ADAL" clId="{7A910504-7808-45D7-87F0-BC2E7CF650B6}" dt="2023-06-29T07:14:36.028" v="714" actId="20577"/>
          <ac:spMkLst>
            <pc:docMk/>
            <pc:sldMk cId="3896012869" sldId="269"/>
            <ac:spMk id="53" creationId="{3E961E93-4FF2-6262-6E23-E9868FF90124}"/>
          </ac:spMkLst>
        </pc:spChg>
        <pc:spChg chg="mod">
          <ac:chgData name="NGUYEN TIEN THANH 20192081" userId="c72f1eda-ba82-4073-8ac3-cc143bdff445" providerId="ADAL" clId="{7A910504-7808-45D7-87F0-BC2E7CF650B6}" dt="2023-06-29T07:13:15.796" v="430" actId="20577"/>
          <ac:spMkLst>
            <pc:docMk/>
            <pc:sldMk cId="3896012869" sldId="269"/>
            <ac:spMk id="54" creationId="{BD1FB100-5B20-6E9B-34F4-D6345649587F}"/>
          </ac:spMkLst>
        </pc:spChg>
        <pc:spChg chg="del">
          <ac:chgData name="NGUYEN TIEN THANH 20192081" userId="c72f1eda-ba82-4073-8ac3-cc143bdff445" providerId="ADAL" clId="{7A910504-7808-45D7-87F0-BC2E7CF650B6}" dt="2023-06-29T07:12:02.158" v="346" actId="478"/>
          <ac:spMkLst>
            <pc:docMk/>
            <pc:sldMk cId="3896012869" sldId="269"/>
            <ac:spMk id="55" creationId="{1A0BDC1C-37B1-0CAB-9F02-07F7E57AC80D}"/>
          </ac:spMkLst>
        </pc:spChg>
        <pc:spChg chg="del mod">
          <ac:chgData name="NGUYEN TIEN THANH 20192081" userId="c72f1eda-ba82-4073-8ac3-cc143bdff445" providerId="ADAL" clId="{7A910504-7808-45D7-87F0-BC2E7CF650B6}" dt="2023-06-29T07:11:58.276" v="343" actId="478"/>
          <ac:spMkLst>
            <pc:docMk/>
            <pc:sldMk cId="3896012869" sldId="269"/>
            <ac:spMk id="56" creationId="{665E698F-A0A3-E399-E642-146907C8132B}"/>
          </ac:spMkLst>
        </pc:spChg>
        <pc:spChg chg="del mod">
          <ac:chgData name="NGUYEN TIEN THANH 20192081" userId="c72f1eda-ba82-4073-8ac3-cc143bdff445" providerId="ADAL" clId="{7A910504-7808-45D7-87F0-BC2E7CF650B6}" dt="2023-06-29T07:11:51.375" v="338" actId="478"/>
          <ac:spMkLst>
            <pc:docMk/>
            <pc:sldMk cId="3896012869" sldId="269"/>
            <ac:spMk id="105" creationId="{E1A704AF-0BF6-F329-1F8D-F3632E64A7D8}"/>
          </ac:spMkLst>
        </pc:spChg>
        <pc:spChg chg="del">
          <ac:chgData name="NGUYEN TIEN THANH 20192081" userId="c72f1eda-ba82-4073-8ac3-cc143bdff445" providerId="ADAL" clId="{7A910504-7808-45D7-87F0-BC2E7CF650B6}" dt="2023-06-29T07:11:55.307" v="341" actId="478"/>
          <ac:spMkLst>
            <pc:docMk/>
            <pc:sldMk cId="3896012869" sldId="269"/>
            <ac:spMk id="106" creationId="{86733DF8-49EE-3AB7-7B65-5B491760BC35}"/>
          </ac:spMkLst>
        </pc:spChg>
        <pc:spChg chg="mod">
          <ac:chgData name="NGUYEN TIEN THANH 20192081" userId="c72f1eda-ba82-4073-8ac3-cc143bdff445" providerId="ADAL" clId="{7A910504-7808-45D7-87F0-BC2E7CF650B6}" dt="2023-06-29T07:12:17.083" v="349" actId="1076"/>
          <ac:spMkLst>
            <pc:docMk/>
            <pc:sldMk cId="3896012869" sldId="269"/>
            <ac:spMk id="120" creationId="{2C794304-D365-BAA3-1E77-7A6A53D5CE96}"/>
          </ac:spMkLst>
        </pc:spChg>
        <pc:spChg chg="mod">
          <ac:chgData name="NGUYEN TIEN THANH 20192081" userId="c72f1eda-ba82-4073-8ac3-cc143bdff445" providerId="ADAL" clId="{7A910504-7808-45D7-87F0-BC2E7CF650B6}" dt="2023-06-29T07:12:54.596" v="356" actId="1076"/>
          <ac:spMkLst>
            <pc:docMk/>
            <pc:sldMk cId="3896012869" sldId="269"/>
            <ac:spMk id="121" creationId="{2425B451-E924-709E-10DC-E3A2460D4ABC}"/>
          </ac:spMkLst>
        </pc:spChg>
        <pc:spChg chg="mod">
          <ac:chgData name="NGUYEN TIEN THANH 20192081" userId="c72f1eda-ba82-4073-8ac3-cc143bdff445" providerId="ADAL" clId="{7A910504-7808-45D7-87F0-BC2E7CF650B6}" dt="2023-06-29T07:12:48.893" v="355" actId="1076"/>
          <ac:spMkLst>
            <pc:docMk/>
            <pc:sldMk cId="3896012869" sldId="269"/>
            <ac:spMk id="122" creationId="{DAED2004-F960-DB71-796F-D43165E1965E}"/>
          </ac:spMkLst>
        </pc:spChg>
        <pc:spChg chg="del">
          <ac:chgData name="NGUYEN TIEN THANH 20192081" userId="c72f1eda-ba82-4073-8ac3-cc143bdff445" providerId="ADAL" clId="{7A910504-7808-45D7-87F0-BC2E7CF650B6}" dt="2023-06-29T07:12:03.941" v="347" actId="478"/>
          <ac:spMkLst>
            <pc:docMk/>
            <pc:sldMk cId="3896012869" sldId="269"/>
            <ac:spMk id="123" creationId="{E2C8FE68-51B3-1255-0922-2548479A73C2}"/>
          </ac:spMkLst>
        </pc:spChg>
        <pc:spChg chg="del">
          <ac:chgData name="NGUYEN TIEN THANH 20192081" userId="c72f1eda-ba82-4073-8ac3-cc143bdff445" providerId="ADAL" clId="{7A910504-7808-45D7-87F0-BC2E7CF650B6}" dt="2023-06-29T07:12:00.755" v="345" actId="478"/>
          <ac:spMkLst>
            <pc:docMk/>
            <pc:sldMk cId="3896012869" sldId="269"/>
            <ac:spMk id="124" creationId="{DA65B571-2122-DB74-D120-E3D492ECB98C}"/>
          </ac:spMkLst>
        </pc:spChg>
        <pc:grpChg chg="add del mod">
          <ac:chgData name="NGUYEN TIEN THANH 20192081" userId="c72f1eda-ba82-4073-8ac3-cc143bdff445" providerId="ADAL" clId="{7A910504-7808-45D7-87F0-BC2E7CF650B6}" dt="2023-06-29T07:12:17.083" v="349" actId="1076"/>
          <ac:grpSpMkLst>
            <pc:docMk/>
            <pc:sldMk cId="3896012869" sldId="269"/>
            <ac:grpSpMk id="109" creationId="{A4FB6865-F9E6-0053-26F5-1286A5BF8C74}"/>
          </ac:grpSpMkLst>
        </pc:grpChg>
        <pc:cxnChg chg="mod">
          <ac:chgData name="NGUYEN TIEN THANH 20192081" userId="c72f1eda-ba82-4073-8ac3-cc143bdff445" providerId="ADAL" clId="{7A910504-7808-45D7-87F0-BC2E7CF650B6}" dt="2023-06-29T07:12:40.138" v="354" actId="1076"/>
          <ac:cxnSpMkLst>
            <pc:docMk/>
            <pc:sldMk cId="3896012869" sldId="269"/>
            <ac:cxnSpMk id="111" creationId="{EB693FDC-4F87-B909-B7EA-FD2A4E926A62}"/>
          </ac:cxnSpMkLst>
        </pc:cxnChg>
        <pc:cxnChg chg="mod">
          <ac:chgData name="NGUYEN TIEN THANH 20192081" userId="c72f1eda-ba82-4073-8ac3-cc143bdff445" providerId="ADAL" clId="{7A910504-7808-45D7-87F0-BC2E7CF650B6}" dt="2023-06-29T07:12:32.513" v="353" actId="1076"/>
          <ac:cxnSpMkLst>
            <pc:docMk/>
            <pc:sldMk cId="3896012869" sldId="269"/>
            <ac:cxnSpMk id="113" creationId="{D229A814-147E-B63F-2502-9B5DD4555204}"/>
          </ac:cxnSpMkLst>
        </pc:cxnChg>
        <pc:cxnChg chg="mod">
          <ac:chgData name="NGUYEN TIEN THANH 20192081" userId="c72f1eda-ba82-4073-8ac3-cc143bdff445" providerId="ADAL" clId="{7A910504-7808-45D7-87F0-BC2E7CF650B6}" dt="2023-06-29T07:12:24.043" v="350" actId="1076"/>
          <ac:cxnSpMkLst>
            <pc:docMk/>
            <pc:sldMk cId="3896012869" sldId="269"/>
            <ac:cxnSpMk id="115" creationId="{69FEB33E-2A46-A0A9-174F-D1B1E7B61E92}"/>
          </ac:cxnSpMkLst>
        </pc:cxnChg>
        <pc:cxnChg chg="del mod">
          <ac:chgData name="NGUYEN TIEN THANH 20192081" userId="c72f1eda-ba82-4073-8ac3-cc143bdff445" providerId="ADAL" clId="{7A910504-7808-45D7-87F0-BC2E7CF650B6}" dt="2023-06-29T07:11:49.066" v="336" actId="478"/>
          <ac:cxnSpMkLst>
            <pc:docMk/>
            <pc:sldMk cId="3896012869" sldId="269"/>
            <ac:cxnSpMk id="117" creationId="{6DB28FB1-02DE-ED38-E6D6-3FBF8AA9144D}"/>
          </ac:cxnSpMkLst>
        </pc:cxnChg>
        <pc:cxnChg chg="del mod">
          <ac:chgData name="NGUYEN TIEN THANH 20192081" userId="c72f1eda-ba82-4073-8ac3-cc143bdff445" providerId="ADAL" clId="{7A910504-7808-45D7-87F0-BC2E7CF650B6}" dt="2023-06-29T07:11:59.907" v="344" actId="478"/>
          <ac:cxnSpMkLst>
            <pc:docMk/>
            <pc:sldMk cId="3896012869" sldId="269"/>
            <ac:cxnSpMk id="119" creationId="{287CD730-D9C3-F796-7F81-B0F52E86E39F}"/>
          </ac:cxnSpMkLst>
        </pc:cxnChg>
      </pc:sldChg>
      <pc:sldChg chg="modSp mod">
        <pc:chgData name="NGUYEN TIEN THANH 20192081" userId="c72f1eda-ba82-4073-8ac3-cc143bdff445" providerId="ADAL" clId="{7A910504-7808-45D7-87F0-BC2E7CF650B6}" dt="2023-06-29T07:14:15.778" v="655" actId="20577"/>
        <pc:sldMkLst>
          <pc:docMk/>
          <pc:sldMk cId="882792359" sldId="270"/>
        </pc:sldMkLst>
        <pc:spChg chg="mod">
          <ac:chgData name="NGUYEN TIEN THANH 20192081" userId="c72f1eda-ba82-4073-8ac3-cc143bdff445" providerId="ADAL" clId="{7A910504-7808-45D7-87F0-BC2E7CF650B6}" dt="2023-06-29T07:14:15.778" v="655" actId="20577"/>
          <ac:spMkLst>
            <pc:docMk/>
            <pc:sldMk cId="882792359" sldId="270"/>
            <ac:spMk id="2" creationId="{EF9B3AB5-95DF-4273-871C-843529DB7255}"/>
          </ac:spMkLst>
        </pc:spChg>
      </pc:sldChg>
      <pc:sldChg chg="del">
        <pc:chgData name="NGUYEN TIEN THANH 20192081" userId="c72f1eda-ba82-4073-8ac3-cc143bdff445" providerId="ADAL" clId="{7A910504-7808-45D7-87F0-BC2E7CF650B6}" dt="2023-06-29T07:14:56.697" v="777" actId="47"/>
        <pc:sldMkLst>
          <pc:docMk/>
          <pc:sldMk cId="55075471" sldId="271"/>
        </pc:sldMkLst>
      </pc:sldChg>
      <pc:sldChg chg="modSp mod">
        <pc:chgData name="NGUYEN TIEN THANH 20192081" userId="c72f1eda-ba82-4073-8ac3-cc143bdff445" providerId="ADAL" clId="{7A910504-7808-45D7-87F0-BC2E7CF650B6}" dt="2023-06-29T07:14:52.982" v="776" actId="20577"/>
        <pc:sldMkLst>
          <pc:docMk/>
          <pc:sldMk cId="3551000128" sldId="272"/>
        </pc:sldMkLst>
        <pc:spChg chg="mod">
          <ac:chgData name="NGUYEN TIEN THANH 20192081" userId="c72f1eda-ba82-4073-8ac3-cc143bdff445" providerId="ADAL" clId="{7A910504-7808-45D7-87F0-BC2E7CF650B6}" dt="2023-06-29T07:14:52.982" v="776" actId="20577"/>
          <ac:spMkLst>
            <pc:docMk/>
            <pc:sldMk cId="3551000128" sldId="272"/>
            <ac:spMk id="2" creationId="{EF9B3AB5-95DF-4273-871C-843529DB7255}"/>
          </ac:spMkLst>
        </pc:spChg>
      </pc:sldChg>
      <pc:sldChg chg="addSp delSp modSp add mod">
        <pc:chgData name="NGUYEN TIEN THANH 20192081" userId="c72f1eda-ba82-4073-8ac3-cc143bdff445" providerId="ADAL" clId="{7A910504-7808-45D7-87F0-BC2E7CF650B6}" dt="2023-06-29T07:43:39.624" v="1836" actId="1076"/>
        <pc:sldMkLst>
          <pc:docMk/>
          <pc:sldMk cId="982016534" sldId="273"/>
        </pc:sldMkLst>
        <pc:spChg chg="mod">
          <ac:chgData name="NGUYEN TIEN THANH 20192081" userId="c72f1eda-ba82-4073-8ac3-cc143bdff445" providerId="ADAL" clId="{7A910504-7808-45D7-87F0-BC2E7CF650B6}" dt="2023-06-29T07:18:38.803" v="1056" actId="20577"/>
          <ac:spMkLst>
            <pc:docMk/>
            <pc:sldMk cId="982016534" sldId="273"/>
            <ac:spMk id="2" creationId="{EF9B3AB5-95DF-4273-871C-843529DB7255}"/>
          </ac:spMkLst>
        </pc:spChg>
        <pc:spChg chg="mod">
          <ac:chgData name="NGUYEN TIEN THANH 20192081" userId="c72f1eda-ba82-4073-8ac3-cc143bdff445" providerId="ADAL" clId="{7A910504-7808-45D7-87F0-BC2E7CF650B6}" dt="2023-06-29T07:18:41.805" v="1057" actId="14100"/>
          <ac:spMkLst>
            <pc:docMk/>
            <pc:sldMk cId="982016534" sldId="273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42:56.859" v="1802" actId="1076"/>
          <ac:spMkLst>
            <pc:docMk/>
            <pc:sldMk cId="982016534" sldId="273"/>
            <ac:spMk id="8" creationId="{8DDCA1B7-63E9-DDB9-BC52-8AB208616E67}"/>
          </ac:spMkLst>
        </pc:spChg>
        <pc:spChg chg="add mod">
          <ac:chgData name="NGUYEN TIEN THANH 20192081" userId="c72f1eda-ba82-4073-8ac3-cc143bdff445" providerId="ADAL" clId="{7A910504-7808-45D7-87F0-BC2E7CF650B6}" dt="2023-06-29T07:43:39.624" v="1836" actId="1076"/>
          <ac:spMkLst>
            <pc:docMk/>
            <pc:sldMk cId="982016534" sldId="273"/>
            <ac:spMk id="10" creationId="{6E75EB0A-9156-1EC3-EFDC-B5B146E54716}"/>
          </ac:spMkLst>
        </pc:spChg>
        <pc:picChg chg="add del mod">
          <ac:chgData name="NGUYEN TIEN THANH 20192081" userId="c72f1eda-ba82-4073-8ac3-cc143bdff445" providerId="ADAL" clId="{7A910504-7808-45D7-87F0-BC2E7CF650B6}" dt="2023-06-29T07:41:55.734" v="1789" actId="478"/>
          <ac:picMkLst>
            <pc:docMk/>
            <pc:sldMk cId="982016534" sldId="273"/>
            <ac:picMk id="3" creationId="{AAA83DD1-D885-11F1-198E-7AC7512EA95C}"/>
          </ac:picMkLst>
        </pc:picChg>
        <pc:picChg chg="add mod">
          <ac:chgData name="NGUYEN TIEN THANH 20192081" userId="c72f1eda-ba82-4073-8ac3-cc143bdff445" providerId="ADAL" clId="{7A910504-7808-45D7-87F0-BC2E7CF650B6}" dt="2023-06-29T07:42:02.500" v="1793" actId="1076"/>
          <ac:picMkLst>
            <pc:docMk/>
            <pc:sldMk cId="982016534" sldId="273"/>
            <ac:picMk id="5" creationId="{C1B77BA4-41D2-E59A-ED99-387CCECF8784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6-29T07:49:50.624" v="1894" actId="1076"/>
        <pc:sldMkLst>
          <pc:docMk/>
          <pc:sldMk cId="2145884206" sldId="274"/>
        </pc:sldMkLst>
        <pc:spChg chg="mod">
          <ac:chgData name="NGUYEN TIEN THANH 20192081" userId="c72f1eda-ba82-4073-8ac3-cc143bdff445" providerId="ADAL" clId="{7A910504-7808-45D7-87F0-BC2E7CF650B6}" dt="2023-06-29T07:18:11.505" v="1045" actId="20577"/>
          <ac:spMkLst>
            <pc:docMk/>
            <pc:sldMk cId="2145884206" sldId="274"/>
            <ac:spMk id="2" creationId="{EF9B3AB5-95DF-4273-871C-843529DB7255}"/>
          </ac:spMkLst>
        </pc:spChg>
        <pc:spChg chg="add mod">
          <ac:chgData name="NGUYEN TIEN THANH 20192081" userId="c72f1eda-ba82-4073-8ac3-cc143bdff445" providerId="ADAL" clId="{7A910504-7808-45D7-87F0-BC2E7CF650B6}" dt="2023-06-29T07:48:33.057" v="1867" actId="1076"/>
          <ac:spMkLst>
            <pc:docMk/>
            <pc:sldMk cId="2145884206" sldId="274"/>
            <ac:spMk id="5" creationId="{C2D265D3-9EDA-EC80-54F4-9A0DA5761F1F}"/>
          </ac:spMkLst>
        </pc:spChg>
        <pc:spChg chg="mod">
          <ac:chgData name="NGUYEN TIEN THANH 20192081" userId="c72f1eda-ba82-4073-8ac3-cc143bdff445" providerId="ADAL" clId="{7A910504-7808-45D7-87F0-BC2E7CF650B6}" dt="2023-06-29T07:18:47.222" v="1058" actId="14100"/>
          <ac:spMkLst>
            <pc:docMk/>
            <pc:sldMk cId="2145884206" sldId="274"/>
            <ac:spMk id="6" creationId="{BB1F5253-1BA4-EBC8-671B-0B44EAFDFBEC}"/>
          </ac:spMkLst>
        </pc:spChg>
        <pc:spChg chg="add mod">
          <ac:chgData name="NGUYEN TIEN THANH 20192081" userId="c72f1eda-ba82-4073-8ac3-cc143bdff445" providerId="ADAL" clId="{7A910504-7808-45D7-87F0-BC2E7CF650B6}" dt="2023-06-29T07:49:35.867" v="1890" actId="14100"/>
          <ac:spMkLst>
            <pc:docMk/>
            <pc:sldMk cId="2145884206" sldId="274"/>
            <ac:spMk id="8" creationId="{0543E7F0-1377-6901-3877-E337899325BE}"/>
          </ac:spMkLst>
        </pc:spChg>
        <pc:picChg chg="add mod">
          <ac:chgData name="NGUYEN TIEN THANH 20192081" userId="c72f1eda-ba82-4073-8ac3-cc143bdff445" providerId="ADAL" clId="{7A910504-7808-45D7-87F0-BC2E7CF650B6}" dt="2023-06-29T07:49:50.624" v="1894" actId="1076"/>
          <ac:picMkLst>
            <pc:docMk/>
            <pc:sldMk cId="2145884206" sldId="274"/>
            <ac:picMk id="9" creationId="{94BE1EDB-44D6-E528-95B7-9DF17FCC024F}"/>
          </ac:picMkLst>
        </pc:picChg>
      </pc:sldChg>
      <pc:sldChg chg="addSp delSp modSp add mod">
        <pc:chgData name="NGUYEN TIEN THANH 20192081" userId="c72f1eda-ba82-4073-8ac3-cc143bdff445" providerId="ADAL" clId="{7A910504-7808-45D7-87F0-BC2E7CF650B6}" dt="2023-06-29T08:06:32.309" v="2198" actId="1076"/>
        <pc:sldMkLst>
          <pc:docMk/>
          <pc:sldMk cId="4196107743" sldId="275"/>
        </pc:sldMkLst>
        <pc:spChg chg="add mod">
          <ac:chgData name="NGUYEN TIEN THANH 20192081" userId="c72f1eda-ba82-4073-8ac3-cc143bdff445" providerId="ADAL" clId="{7A910504-7808-45D7-87F0-BC2E7CF650B6}" dt="2023-06-29T07:50:28.124" v="1901" actId="1076"/>
          <ac:spMkLst>
            <pc:docMk/>
            <pc:sldMk cId="4196107743" sldId="275"/>
            <ac:spMk id="5" creationId="{A70D3624-2938-0C44-A60C-4997555C948D}"/>
          </ac:spMkLst>
        </pc:spChg>
        <pc:spChg chg="add mod">
          <ac:chgData name="NGUYEN TIEN THANH 20192081" userId="c72f1eda-ba82-4073-8ac3-cc143bdff445" providerId="ADAL" clId="{7A910504-7808-45D7-87F0-BC2E7CF650B6}" dt="2023-06-29T07:54:37.925" v="2111" actId="14100"/>
          <ac:spMkLst>
            <pc:docMk/>
            <pc:sldMk cId="4196107743" sldId="275"/>
            <ac:spMk id="9" creationId="{7A3C2B53-F6D1-C357-D891-448B541C4F7D}"/>
          </ac:spMkLst>
        </pc:spChg>
        <pc:picChg chg="add del mod">
          <ac:chgData name="NGUYEN TIEN THANH 20192081" userId="c72f1eda-ba82-4073-8ac3-cc143bdff445" providerId="ADAL" clId="{7A910504-7808-45D7-87F0-BC2E7CF650B6}" dt="2023-06-29T08:06:16.482" v="2192" actId="478"/>
          <ac:picMkLst>
            <pc:docMk/>
            <pc:sldMk cId="4196107743" sldId="275"/>
            <ac:picMk id="7" creationId="{0F754BCE-585E-2FE7-4718-40B4AC26FB81}"/>
          </ac:picMkLst>
        </pc:picChg>
        <pc:picChg chg="add mod">
          <ac:chgData name="NGUYEN TIEN THANH 20192081" userId="c72f1eda-ba82-4073-8ac3-cc143bdff445" providerId="ADAL" clId="{7A910504-7808-45D7-87F0-BC2E7CF650B6}" dt="2023-06-29T07:55:10.888" v="2119" actId="1076"/>
          <ac:picMkLst>
            <pc:docMk/>
            <pc:sldMk cId="4196107743" sldId="275"/>
            <ac:picMk id="10" creationId="{60187D1F-8A5D-0AA3-411E-796066DF517C}"/>
          </ac:picMkLst>
        </pc:picChg>
        <pc:picChg chg="add mod">
          <ac:chgData name="NGUYEN TIEN THANH 20192081" userId="c72f1eda-ba82-4073-8ac3-cc143bdff445" providerId="ADAL" clId="{7A910504-7808-45D7-87F0-BC2E7CF650B6}" dt="2023-06-29T08:06:32.309" v="2198" actId="1076"/>
          <ac:picMkLst>
            <pc:docMk/>
            <pc:sldMk cId="4196107743" sldId="275"/>
            <ac:picMk id="4098" creationId="{BBDAADBF-8302-6A8A-2C45-6873BDD82264}"/>
          </ac:picMkLst>
        </pc:picChg>
      </pc:sldChg>
      <pc:sldChg chg="addSp modSp add mod">
        <pc:chgData name="NGUYEN TIEN THANH 20192081" userId="c72f1eda-ba82-4073-8ac3-cc143bdff445" providerId="ADAL" clId="{7A910504-7808-45D7-87F0-BC2E7CF650B6}" dt="2023-06-29T08:01:36.912" v="2157" actId="1076"/>
        <pc:sldMkLst>
          <pc:docMk/>
          <pc:sldMk cId="3218709852" sldId="276"/>
        </pc:sldMkLst>
        <pc:spChg chg="add mod">
          <ac:chgData name="NGUYEN TIEN THANH 20192081" userId="c72f1eda-ba82-4073-8ac3-cc143bdff445" providerId="ADAL" clId="{7A910504-7808-45D7-87F0-BC2E7CF650B6}" dt="2023-06-29T07:55:52.722" v="2126" actId="1076"/>
          <ac:spMkLst>
            <pc:docMk/>
            <pc:sldMk cId="3218709852" sldId="276"/>
            <ac:spMk id="5" creationId="{8BEBC8F6-1C91-E10B-B84A-4463CE48B834}"/>
          </ac:spMkLst>
        </pc:spChg>
        <pc:spChg chg="add mod">
          <ac:chgData name="NGUYEN TIEN THANH 20192081" userId="c72f1eda-ba82-4073-8ac3-cc143bdff445" providerId="ADAL" clId="{7A910504-7808-45D7-87F0-BC2E7CF650B6}" dt="2023-06-29T08:01:30.233" v="2155" actId="1076"/>
          <ac:spMkLst>
            <pc:docMk/>
            <pc:sldMk cId="3218709852" sldId="276"/>
            <ac:spMk id="8" creationId="{8F67D91A-EB6F-6479-B959-E80FB033F1DA}"/>
          </ac:spMkLst>
        </pc:spChg>
        <pc:picChg chg="add mod">
          <ac:chgData name="NGUYEN TIEN THANH 20192081" userId="c72f1eda-ba82-4073-8ac3-cc143bdff445" providerId="ADAL" clId="{7A910504-7808-45D7-87F0-BC2E7CF650B6}" dt="2023-06-29T08:01:36.912" v="2157" actId="1076"/>
          <ac:picMkLst>
            <pc:docMk/>
            <pc:sldMk cId="3218709852" sldId="276"/>
            <ac:picMk id="9" creationId="{C61E292A-31B0-0C42-609C-84B89FCDDC38}"/>
          </ac:picMkLst>
        </pc:picChg>
      </pc:sldChg>
      <pc:sldChg chg="addSp delSp modSp add mod">
        <pc:chgData name="NGUYEN TIEN THANH 20192081" userId="c72f1eda-ba82-4073-8ac3-cc143bdff445" providerId="ADAL" clId="{7A910504-7808-45D7-87F0-BC2E7CF650B6}" dt="2023-06-29T07:46:13.193" v="1862" actId="14100"/>
        <pc:sldMkLst>
          <pc:docMk/>
          <pc:sldMk cId="3983575827" sldId="277"/>
        </pc:sldMkLst>
        <pc:spChg chg="add mod">
          <ac:chgData name="NGUYEN TIEN THANH 20192081" userId="c72f1eda-ba82-4073-8ac3-cc143bdff445" providerId="ADAL" clId="{7A910504-7808-45D7-87F0-BC2E7CF650B6}" dt="2023-06-29T07:44:57.143" v="1850" actId="255"/>
          <ac:spMkLst>
            <pc:docMk/>
            <pc:sldMk cId="3983575827" sldId="277"/>
            <ac:spMk id="7" creationId="{A6F1F69E-5B03-9F76-DC06-BC2F9AEB222C}"/>
          </ac:spMkLst>
        </pc:spChg>
        <pc:spChg chg="del">
          <ac:chgData name="NGUYEN TIEN THANH 20192081" userId="c72f1eda-ba82-4073-8ac3-cc143bdff445" providerId="ADAL" clId="{7A910504-7808-45D7-87F0-BC2E7CF650B6}" dt="2023-06-29T07:43:54.826" v="1839" actId="478"/>
          <ac:spMkLst>
            <pc:docMk/>
            <pc:sldMk cId="3983575827" sldId="277"/>
            <ac:spMk id="8" creationId="{8DDCA1B7-63E9-DDB9-BC52-8AB208616E67}"/>
          </ac:spMkLst>
        </pc:spChg>
        <pc:spChg chg="del">
          <ac:chgData name="NGUYEN TIEN THANH 20192081" userId="c72f1eda-ba82-4073-8ac3-cc143bdff445" providerId="ADAL" clId="{7A910504-7808-45D7-87F0-BC2E7CF650B6}" dt="2023-06-29T07:43:53.451" v="1838" actId="478"/>
          <ac:spMkLst>
            <pc:docMk/>
            <pc:sldMk cId="3983575827" sldId="277"/>
            <ac:spMk id="10" creationId="{6E75EB0A-9156-1EC3-EFDC-B5B146E54716}"/>
          </ac:spMkLst>
        </pc:spChg>
        <pc:spChg chg="add mod">
          <ac:chgData name="NGUYEN TIEN THANH 20192081" userId="c72f1eda-ba82-4073-8ac3-cc143bdff445" providerId="ADAL" clId="{7A910504-7808-45D7-87F0-BC2E7CF650B6}" dt="2023-06-29T07:44:57.143" v="1850" actId="255"/>
          <ac:spMkLst>
            <pc:docMk/>
            <pc:sldMk cId="3983575827" sldId="277"/>
            <ac:spMk id="11" creationId="{86200157-64F8-2A0A-D892-FEFB775665FF}"/>
          </ac:spMkLst>
        </pc:spChg>
        <pc:spChg chg="add mod">
          <ac:chgData name="NGUYEN TIEN THANH 20192081" userId="c72f1eda-ba82-4073-8ac3-cc143bdff445" providerId="ADAL" clId="{7A910504-7808-45D7-87F0-BC2E7CF650B6}" dt="2023-06-29T07:45:00.717" v="1851" actId="1076"/>
          <ac:spMkLst>
            <pc:docMk/>
            <pc:sldMk cId="3983575827" sldId="277"/>
            <ac:spMk id="13" creationId="{C8661C32-712F-2FF0-192F-C8ACCEC2E443}"/>
          </ac:spMkLst>
        </pc:spChg>
        <pc:spChg chg="add del">
          <ac:chgData name="NGUYEN TIEN THANH 20192081" userId="c72f1eda-ba82-4073-8ac3-cc143bdff445" providerId="ADAL" clId="{7A910504-7808-45D7-87F0-BC2E7CF650B6}" dt="2023-06-29T07:45:33.342" v="1853" actId="22"/>
          <ac:spMkLst>
            <pc:docMk/>
            <pc:sldMk cId="3983575827" sldId="277"/>
            <ac:spMk id="15" creationId="{029680FD-A52E-AC2B-4E7A-2D50CC7440B9}"/>
          </ac:spMkLst>
        </pc:spChg>
        <pc:picChg chg="del">
          <ac:chgData name="NGUYEN TIEN THANH 20192081" userId="c72f1eda-ba82-4073-8ac3-cc143bdff445" providerId="ADAL" clId="{7A910504-7808-45D7-87F0-BC2E7CF650B6}" dt="2023-06-29T07:43:55.415" v="1840" actId="478"/>
          <ac:picMkLst>
            <pc:docMk/>
            <pc:sldMk cId="3983575827" sldId="277"/>
            <ac:picMk id="5" creationId="{C1B77BA4-41D2-E59A-ED99-387CCECF8784}"/>
          </ac:picMkLst>
        </pc:picChg>
        <pc:picChg chg="add mod">
          <ac:chgData name="NGUYEN TIEN THANH 20192081" userId="c72f1eda-ba82-4073-8ac3-cc143bdff445" providerId="ADAL" clId="{7A910504-7808-45D7-87F0-BC2E7CF650B6}" dt="2023-06-29T07:46:07.384" v="1860" actId="1076"/>
          <ac:picMkLst>
            <pc:docMk/>
            <pc:sldMk cId="3983575827" sldId="277"/>
            <ac:picMk id="17" creationId="{760427C9-CD49-0516-2D1D-6B53A8AF5381}"/>
          </ac:picMkLst>
        </pc:picChg>
        <pc:picChg chg="add mod">
          <ac:chgData name="NGUYEN TIEN THANH 20192081" userId="c72f1eda-ba82-4073-8ac3-cc143bdff445" providerId="ADAL" clId="{7A910504-7808-45D7-87F0-BC2E7CF650B6}" dt="2023-06-29T07:46:13.193" v="1862" actId="14100"/>
          <ac:picMkLst>
            <pc:docMk/>
            <pc:sldMk cId="3983575827" sldId="277"/>
            <ac:picMk id="3074" creationId="{D5EA7EF2-0659-0246-03F8-6B513F7D650F}"/>
          </ac:picMkLst>
        </pc:picChg>
      </pc:sldChg>
      <pc:sldChg chg="addSp modSp add del mod">
        <pc:chgData name="NGUYEN TIEN THANH 20192081" userId="c72f1eda-ba82-4073-8ac3-cc143bdff445" providerId="ADAL" clId="{7A910504-7808-45D7-87F0-BC2E7CF650B6}" dt="2023-06-29T08:15:39.212" v="2206" actId="47"/>
        <pc:sldMkLst>
          <pc:docMk/>
          <pc:sldMk cId="2786944807" sldId="278"/>
        </pc:sldMkLst>
        <pc:spChg chg="add mod">
          <ac:chgData name="NGUYEN TIEN THANH 20192081" userId="c72f1eda-ba82-4073-8ac3-cc143bdff445" providerId="ADAL" clId="{7A910504-7808-45D7-87F0-BC2E7CF650B6}" dt="2023-06-29T08:02:23.378" v="2191" actId="20577"/>
          <ac:spMkLst>
            <pc:docMk/>
            <pc:sldMk cId="2786944807" sldId="278"/>
            <ac:spMk id="3" creationId="{3FF02632-79DF-B5CC-4D31-EBDD9A987B0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06/29/23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06/29/23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06/29/23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06/29/23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06/29/23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06/29/23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06/29/23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DB3CF4-EACC-CFA4-9CE4-A770FB49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1E48-DDB7-9D63-2859-8A69C793C4FA}"/>
              </a:ext>
            </a:extLst>
          </p:cNvPr>
          <p:cNvSpPr txBox="1"/>
          <p:nvPr/>
        </p:nvSpPr>
        <p:spPr>
          <a:xfrm>
            <a:off x="261256" y="1166327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1DC34-B29E-A229-29CC-E8FC4316E910}"/>
              </a:ext>
            </a:extLst>
          </p:cNvPr>
          <p:cNvSpPr txBox="1"/>
          <p:nvPr/>
        </p:nvSpPr>
        <p:spPr>
          <a:xfrm>
            <a:off x="-272919" y="1535659"/>
            <a:ext cx="3352022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endParaRPr lang="en-US" sz="18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altLang="ko-KR" dirty="0"/>
              <a:t>MÔ TẢ PHẦN CỨNG BẰNG NGÔN NGỮ VHDL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9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KẾT QUẢ VÀ HƯỚNG PHÁT 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200021" y="1994615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THIẾT KẾ HỆ THỐNG SỐ</a:t>
            </a:r>
          </a:p>
          <a:p>
            <a:r>
              <a:rPr lang="en-US" sz="3200" dirty="0" err="1"/>
              <a:t>Đo</a:t>
            </a:r>
            <a:r>
              <a:rPr lang="en-US" sz="3200" dirty="0"/>
              <a:t> </a:t>
            </a:r>
            <a:r>
              <a:rPr lang="en-US" sz="3200" dirty="0" err="1"/>
              <a:t>hiển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, </a:t>
            </a:r>
            <a:r>
              <a:rPr lang="en-US" sz="3200" dirty="0" err="1"/>
              <a:t>cảnh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endParaRPr lang="en-US" sz="32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GROUP </a:t>
            </a:r>
          </a:p>
          <a:p>
            <a:r>
              <a:rPr lang="en-US" sz="2800" b="0" dirty="0"/>
              <a:t>GVHD : TS Nguyen Dai Duong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Digital Systems Engineering Course I Stanford Online">
            <a:extLst>
              <a:ext uri="{FF2B5EF4-FFF2-40B4-BE49-F238E27FC236}">
                <a16:creationId xmlns:a16="http://schemas.microsoft.com/office/drawing/2014/main" id="{EA385995-3443-59FA-1939-FD5B03B8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08" y="2643809"/>
            <a:ext cx="3174367" cy="1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SD TECH Bluetooth - Ứng dụng trên Google Play">
            <a:extLst>
              <a:ext uri="{FF2B5EF4-FFF2-40B4-BE49-F238E27FC236}">
                <a16:creationId xmlns:a16="http://schemas.microsoft.com/office/drawing/2014/main" id="{36B5CFE6-AFCE-E1B3-4446-D1B48F6F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22" y="2443559"/>
            <a:ext cx="2183363" cy="21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65890"/>
            <a:ext cx="11514528" cy="436098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778CD35-8EAA-6AEE-EAE5-AA3F868A730A}"/>
              </a:ext>
            </a:extLst>
          </p:cNvPr>
          <p:cNvSpPr/>
          <p:nvPr/>
        </p:nvSpPr>
        <p:spPr>
          <a:xfrm>
            <a:off x="1293753" y="2823146"/>
            <a:ext cx="3935425" cy="16686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 QUAN VÀ GIỚI THIỆU LINH KIỆN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961E93-4FF2-6262-6E23-E9868FF90124}"/>
              </a:ext>
            </a:extLst>
          </p:cNvPr>
          <p:cNvSpPr/>
          <p:nvPr/>
        </p:nvSpPr>
        <p:spPr>
          <a:xfrm>
            <a:off x="7121479" y="2823146"/>
            <a:ext cx="3935425" cy="16686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VÀ HƯỚNG PHÁT TRIỂN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D1FB100-5B20-6E9B-34F4-D6345649587F}"/>
              </a:ext>
            </a:extLst>
          </p:cNvPr>
          <p:cNvSpPr/>
          <p:nvPr/>
        </p:nvSpPr>
        <p:spPr>
          <a:xfrm>
            <a:off x="4207615" y="4658010"/>
            <a:ext cx="3935425" cy="1668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 TẢ PHẦN CỨNG BẰNG NGÔN NGỮ VHDL</a:t>
            </a:r>
            <a:endParaRPr lang="ko-KR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4FB6865-F9E6-0053-26F5-1286A5BF8C74}"/>
              </a:ext>
            </a:extLst>
          </p:cNvPr>
          <p:cNvGrpSpPr/>
          <p:nvPr/>
        </p:nvGrpSpPr>
        <p:grpSpPr>
          <a:xfrm>
            <a:off x="1804534" y="1666862"/>
            <a:ext cx="8741590" cy="638873"/>
            <a:chOff x="608320" y="1480457"/>
            <a:chExt cx="6444342" cy="638873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96FA45-A040-E38D-6E9D-EAD650675E6A}"/>
                </a:ext>
              </a:extLst>
            </p:cNvPr>
            <p:cNvSpPr/>
            <p:nvPr/>
          </p:nvSpPr>
          <p:spPr>
            <a:xfrm>
              <a:off x="608320" y="1480457"/>
              <a:ext cx="2148114" cy="6388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DF7BF2-1DDB-3151-D58F-A447E3A62D7F}"/>
                </a:ext>
              </a:extLst>
            </p:cNvPr>
            <p:cNvSpPr/>
            <p:nvPr/>
          </p:nvSpPr>
          <p:spPr>
            <a:xfrm>
              <a:off x="2756434" y="1480457"/>
              <a:ext cx="2148114" cy="6388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5197CEA-3A01-7185-2B8E-7E5193978495}"/>
                </a:ext>
              </a:extLst>
            </p:cNvPr>
            <p:cNvSpPr/>
            <p:nvPr/>
          </p:nvSpPr>
          <p:spPr>
            <a:xfrm>
              <a:off x="4904548" y="1480457"/>
              <a:ext cx="2148114" cy="63887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B693FDC-4F87-B909-B7EA-FD2A4E926A62}"/>
              </a:ext>
            </a:extLst>
          </p:cNvPr>
          <p:cNvCxnSpPr>
            <a:cxnSpLocks/>
            <a:stCxn id="52" idx="0"/>
            <a:endCxn id="102" idx="2"/>
          </p:cNvCxnSpPr>
          <p:nvPr/>
        </p:nvCxnSpPr>
        <p:spPr>
          <a:xfrm flipV="1">
            <a:off x="3261466" y="2305735"/>
            <a:ext cx="0" cy="51741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29A814-147E-B63F-2502-9B5DD4555204}"/>
              </a:ext>
            </a:extLst>
          </p:cNvPr>
          <p:cNvCxnSpPr>
            <a:cxnSpLocks/>
            <a:stCxn id="54" idx="0"/>
            <a:endCxn id="103" idx="2"/>
          </p:cNvCxnSpPr>
          <p:nvPr/>
        </p:nvCxnSpPr>
        <p:spPr>
          <a:xfrm flipV="1">
            <a:off x="6175328" y="2305735"/>
            <a:ext cx="1" cy="235227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9FEB33E-2A46-A0A9-174F-D1B1E7B61E92}"/>
              </a:ext>
            </a:extLst>
          </p:cNvPr>
          <p:cNvCxnSpPr>
            <a:cxnSpLocks/>
            <a:stCxn id="53" idx="0"/>
            <a:endCxn id="104" idx="2"/>
          </p:cNvCxnSpPr>
          <p:nvPr/>
        </p:nvCxnSpPr>
        <p:spPr>
          <a:xfrm flipV="1">
            <a:off x="9089192" y="2305735"/>
            <a:ext cx="1" cy="51741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7">
            <a:extLst>
              <a:ext uri="{FF2B5EF4-FFF2-40B4-BE49-F238E27FC236}">
                <a16:creationId xmlns:a16="http://schemas.microsoft.com/office/drawing/2014/main" id="{2C794304-D365-BAA3-1E77-7A6A53D5CE96}"/>
              </a:ext>
            </a:extLst>
          </p:cNvPr>
          <p:cNvSpPr/>
          <p:nvPr/>
        </p:nvSpPr>
        <p:spPr>
          <a:xfrm rot="18900000">
            <a:off x="2753979" y="1071526"/>
            <a:ext cx="306108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1" name="Oval 31">
            <a:extLst>
              <a:ext uri="{FF2B5EF4-FFF2-40B4-BE49-F238E27FC236}">
                <a16:creationId xmlns:a16="http://schemas.microsoft.com/office/drawing/2014/main" id="{2425B451-E924-709E-10DC-E3A2460D4ABC}"/>
              </a:ext>
            </a:extLst>
          </p:cNvPr>
          <p:cNvSpPr/>
          <p:nvPr/>
        </p:nvSpPr>
        <p:spPr>
          <a:xfrm>
            <a:off x="5833152" y="1003557"/>
            <a:ext cx="684349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ectangle 16">
            <a:extLst>
              <a:ext uri="{FF2B5EF4-FFF2-40B4-BE49-F238E27FC236}">
                <a16:creationId xmlns:a16="http://schemas.microsoft.com/office/drawing/2014/main" id="{DAED2004-F960-DB71-796F-D43165E1965E}"/>
              </a:ext>
            </a:extLst>
          </p:cNvPr>
          <p:cNvSpPr/>
          <p:nvPr/>
        </p:nvSpPr>
        <p:spPr>
          <a:xfrm>
            <a:off x="8777707" y="1167944"/>
            <a:ext cx="622968" cy="30989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960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1" y="998376"/>
            <a:ext cx="40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 TỔNG QUAN VỀ YÊU CẦU BTL</a:t>
            </a:r>
          </a:p>
        </p:txBody>
      </p:sp>
      <p:pic>
        <p:nvPicPr>
          <p:cNvPr id="2050" name="Picture 2" descr="Topics: Digital systems">
            <a:extLst>
              <a:ext uri="{FF2B5EF4-FFF2-40B4-BE49-F238E27FC236}">
                <a16:creationId xmlns:a16="http://schemas.microsoft.com/office/drawing/2014/main" id="{04DF432A-84E0-6B15-686E-ED56C93A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12" y="919595"/>
            <a:ext cx="4173964" cy="27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0FF992A-CE53-07C7-6A27-028D952C315A}"/>
              </a:ext>
            </a:extLst>
          </p:cNvPr>
          <p:cNvSpPr/>
          <p:nvPr/>
        </p:nvSpPr>
        <p:spPr>
          <a:xfrm>
            <a:off x="1166327" y="1897012"/>
            <a:ext cx="1474378" cy="91032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Digital 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0AF005-1B1E-25D0-6332-280EE25762A2}"/>
              </a:ext>
            </a:extLst>
          </p:cNvPr>
          <p:cNvSpPr/>
          <p:nvPr/>
        </p:nvSpPr>
        <p:spPr>
          <a:xfrm>
            <a:off x="3424335" y="1670179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Module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38D00-FF75-CEC5-FB6C-90ACD4A658B9}"/>
              </a:ext>
            </a:extLst>
          </p:cNvPr>
          <p:cNvSpPr/>
          <p:nvPr/>
        </p:nvSpPr>
        <p:spPr>
          <a:xfrm>
            <a:off x="3424335" y="2175736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Module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0AF005-1B1E-25D0-6332-280EE25762A2}"/>
              </a:ext>
            </a:extLst>
          </p:cNvPr>
          <p:cNvSpPr/>
          <p:nvPr/>
        </p:nvSpPr>
        <p:spPr>
          <a:xfrm>
            <a:off x="3424335" y="2733690"/>
            <a:ext cx="2528596" cy="3693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Module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1F6D9C-87F6-43D7-1DA5-7696C70B22A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640705" y="1854846"/>
            <a:ext cx="783630" cy="49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EDDC2-91E0-E022-7091-DC6EF34650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40705" y="2352176"/>
            <a:ext cx="783630" cy="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09333-B02B-89D0-D9FC-DD4F2134DD0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640705" y="2352176"/>
            <a:ext cx="783630" cy="56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E3218C-C9BB-1585-8E64-E65CD411426E}"/>
              </a:ext>
            </a:extLst>
          </p:cNvPr>
          <p:cNvSpPr txBox="1"/>
          <p:nvPr/>
        </p:nvSpPr>
        <p:spPr>
          <a:xfrm>
            <a:off x="615963" y="4936294"/>
            <a:ext cx="656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Analog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 –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UART 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CD93B-FAFD-C26D-CFC1-77015EFF5EDE}"/>
              </a:ext>
            </a:extLst>
          </p:cNvPr>
          <p:cNvSpPr txBox="1"/>
          <p:nvPr/>
        </p:nvSpPr>
        <p:spPr>
          <a:xfrm>
            <a:off x="1110484" y="3660488"/>
            <a:ext cx="515035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song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 descr="Matrix Stock Video Footage for Free Download">
            <a:extLst>
              <a:ext uri="{FF2B5EF4-FFF2-40B4-BE49-F238E27FC236}">
                <a16:creationId xmlns:a16="http://schemas.microsoft.com/office/drawing/2014/main" id="{582185AA-8E9F-71C6-339B-B9788A9E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270" y="3816989"/>
            <a:ext cx="3553576" cy="199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0" y="998376"/>
            <a:ext cx="72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 GIỚI THIỆU VỀ NGÔN NGỮ VHDL VÀ CÔNG NGHỆ FPGA</a:t>
            </a:r>
          </a:p>
        </p:txBody>
      </p:sp>
      <p:pic>
        <p:nvPicPr>
          <p:cNvPr id="5" name="Picture 4" descr="FPGA là gì? Kiến thức về cấu trúc FPGA và lập trình | UNIDUC">
            <a:extLst>
              <a:ext uri="{FF2B5EF4-FFF2-40B4-BE49-F238E27FC236}">
                <a16:creationId xmlns:a16="http://schemas.microsoft.com/office/drawing/2014/main" id="{C1B77BA4-41D2-E59A-ED99-387CCECF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55" y="1476414"/>
            <a:ext cx="3968691" cy="22028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CA1B7-63E9-DDB9-BC52-8AB208616E67}"/>
              </a:ext>
            </a:extLst>
          </p:cNvPr>
          <p:cNvSpPr txBox="1"/>
          <p:nvPr/>
        </p:nvSpPr>
        <p:spPr>
          <a:xfrm>
            <a:off x="749489" y="1476414"/>
            <a:ext cx="6097554" cy="2273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Field-programmable gate array (FPGA)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cỡ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mảng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phận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lvl="0" indent="-342900" algn="just">
              <a:lnSpc>
                <a:spcPct val="110000"/>
              </a:lnSpc>
              <a:spcBef>
                <a:spcPts val="300"/>
              </a:spcBef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(logic block)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(IO Pads)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sẵn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DSP slice, RAM, ROM,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5EB0A-9156-1EC3-EFDC-B5B146E54716}"/>
              </a:ext>
            </a:extLst>
          </p:cNvPr>
          <p:cNvSpPr txBox="1"/>
          <p:nvPr/>
        </p:nvSpPr>
        <p:spPr>
          <a:xfrm>
            <a:off x="749489" y="3679247"/>
            <a:ext cx="6097554" cy="157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FPGA :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endParaRPr lang="en-US" sz="160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1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57200" y="998376"/>
            <a:ext cx="72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 GIỚI THIỆU VỀ NGÔN NGỮ VHDL VÀ CÔNG NGHỆ FPGA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1F69E-5B03-9F76-DC06-BC2F9AEB222C}"/>
              </a:ext>
            </a:extLst>
          </p:cNvPr>
          <p:cNvSpPr txBox="1"/>
          <p:nvPr/>
        </p:nvSpPr>
        <p:spPr>
          <a:xfrm>
            <a:off x="725456" y="1930178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(HDL)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logic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00157-64F8-2A0A-D892-FEFB775665FF}"/>
              </a:ext>
            </a:extLst>
          </p:cNvPr>
          <p:cNvSpPr txBox="1"/>
          <p:nvPr/>
        </p:nvSpPr>
        <p:spPr>
          <a:xfrm>
            <a:off x="725456" y="2782669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VHSIC Hardware Description Language. VHSIC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Very High Speed Integrated Circuit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61C32-712F-2FF0-192F-C8ACCEC2E443}"/>
              </a:ext>
            </a:extLst>
          </p:cNvPr>
          <p:cNvSpPr txBox="1"/>
          <p:nvPr/>
        </p:nvSpPr>
        <p:spPr>
          <a:xfrm>
            <a:off x="725456" y="3635160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VHDL,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Verilog HDL, System Verilog,…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VHDL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vẫn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ngữ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nghiên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cứu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427C9-CD49-0516-2D1D-6B53A8AF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4" y="958174"/>
            <a:ext cx="2762443" cy="2750301"/>
          </a:xfrm>
          <a:prstGeom prst="rect">
            <a:avLst/>
          </a:prstGeom>
        </p:spPr>
      </p:pic>
      <p:pic>
        <p:nvPicPr>
          <p:cNvPr id="3074" name="Picture 2" descr="VHDL Tutorial 1: Introduction to VHDL">
            <a:extLst>
              <a:ext uri="{FF2B5EF4-FFF2-40B4-BE49-F238E27FC236}">
                <a16:creationId xmlns:a16="http://schemas.microsoft.com/office/drawing/2014/main" id="{D5EA7EF2-0659-0246-03F8-6B513F7D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26" y="3950058"/>
            <a:ext cx="2370759" cy="221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7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265D3-9EDA-EC80-54F4-9A0DA5761F1F}"/>
              </a:ext>
            </a:extLst>
          </p:cNvPr>
          <p:cNvSpPr txBox="1"/>
          <p:nvPr/>
        </p:nvSpPr>
        <p:spPr>
          <a:xfrm>
            <a:off x="734786" y="13435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 FPGA DE2-70 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3E7F0-1377-6901-3877-E337899325BE}"/>
              </a:ext>
            </a:extLst>
          </p:cNvPr>
          <p:cNvSpPr txBox="1"/>
          <p:nvPr/>
        </p:nvSpPr>
        <p:spPr>
          <a:xfrm>
            <a:off x="408215" y="1694324"/>
            <a:ext cx="7401507" cy="3820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 FPGA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phiên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kit DE2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hãng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Altera (nay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Intel). Thông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kỹ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kit DE2-70:</a:t>
            </a:r>
          </a:p>
          <a:p>
            <a:pPr marL="342900" lvl="0" indent="-342900" algn="just">
              <a:lnSpc>
                <a:spcPct val="110000"/>
              </a:lnSpc>
              <a:spcBef>
                <a:spcPts val="300"/>
              </a:spcBef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FPGA: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chip FPGA Cyclone II EP2C70F896C6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Altera. Chip FPGA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70,000 logic elements (LEs), 4,608 kilobits of embedded memory,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288 multipliers.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kèm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 megabytes (64 megabits)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SDRAM, 512 kilobytes (4 megabits)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flash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kilobytes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EEPROM. 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Kit DE2-70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bao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VGA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RS-232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USB 2.0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+ 1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Ethernet 10/100 Mbps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57200" algn="just">
              <a:lnSpc>
                <a:spcPct val="110000"/>
              </a:lnSpc>
              <a:spcBef>
                <a:spcPts val="30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+ 1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cổng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stereo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line-in/line-out.</a:t>
            </a:r>
          </a:p>
        </p:txBody>
      </p:sp>
      <p:pic>
        <p:nvPicPr>
          <p:cNvPr id="9" name="Picture 8" descr="Product Details">
            <a:extLst>
              <a:ext uri="{FF2B5EF4-FFF2-40B4-BE49-F238E27FC236}">
                <a16:creationId xmlns:a16="http://schemas.microsoft.com/office/drawing/2014/main" id="{94BE1EDB-44D6-E528-95B7-9DF17FCC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92" y="1780121"/>
            <a:ext cx="3892172" cy="2885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D3624-2938-0C44-A60C-4997555C948D}"/>
              </a:ext>
            </a:extLst>
          </p:cNvPr>
          <p:cNvSpPr txBox="1"/>
          <p:nvPr/>
        </p:nvSpPr>
        <p:spPr>
          <a:xfrm>
            <a:off x="-279919" y="1424682"/>
            <a:ext cx="2248678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ADC 0808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C2B53-F6D1-C357-D891-448B541C4F7D}"/>
              </a:ext>
            </a:extLst>
          </p:cNvPr>
          <p:cNvSpPr txBox="1"/>
          <p:nvPr/>
        </p:nvSpPr>
        <p:spPr>
          <a:xfrm>
            <a:off x="572278" y="1715124"/>
            <a:ext cx="7806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  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8-bit,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từ0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255.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  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7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ADC –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kênh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Analog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digital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0-256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8-bit, 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640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kSPS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giây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4.5V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6.3V.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60187D1F-8A5D-0AA3-411E-796066DF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7" y="3599218"/>
            <a:ext cx="4357396" cy="2413887"/>
          </a:xfrm>
          <a:prstGeom prst="rect">
            <a:avLst/>
          </a:prstGeom>
        </p:spPr>
      </p:pic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BBDAADBF-8302-6A8A-2C45-6873BDD8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19" y="3276449"/>
            <a:ext cx="4871534" cy="28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0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TỔNG QUAN VÀ GIỚI THIỆU LINH KIỆN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F5253-1BA4-EBC8-671B-0B44EAFDFBEC}"/>
              </a:ext>
            </a:extLst>
          </p:cNvPr>
          <p:cNvSpPr txBox="1"/>
          <p:nvPr/>
        </p:nvSpPr>
        <p:spPr>
          <a:xfrm>
            <a:off x="447869" y="895739"/>
            <a:ext cx="72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SƠ ĐỒ MẠCH ĐIỆN VÀ CÁC LINH KIỆN ĐƯỢC SỬ DỤNG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BC8F6-1C91-E10B-B84A-4463CE48B834}"/>
              </a:ext>
            </a:extLst>
          </p:cNvPr>
          <p:cNvSpPr txBox="1"/>
          <p:nvPr/>
        </p:nvSpPr>
        <p:spPr>
          <a:xfrm>
            <a:off x="-366226" y="1359368"/>
            <a:ext cx="3352022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 fontAlgn="base">
              <a:lnSpc>
                <a:spcPct val="110000"/>
              </a:lnSpc>
              <a:spcBef>
                <a:spcPts val="600"/>
              </a:spcBef>
            </a:pP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18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D91A-EB6F-6479-B959-E80FB033F1DA}"/>
              </a:ext>
            </a:extLst>
          </p:cNvPr>
          <p:cNvSpPr txBox="1"/>
          <p:nvPr/>
        </p:nvSpPr>
        <p:spPr>
          <a:xfrm>
            <a:off x="592493" y="2075798"/>
            <a:ext cx="6433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30V.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±0.5°C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-55°C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+150°C.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10mV/°C,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Celsius.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Celsius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10mV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chân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ra.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LM35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0V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Vref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</p:txBody>
      </p:sp>
      <p:pic>
        <p:nvPicPr>
          <p:cNvPr id="9" name="Picture 8" descr="Đo nhiệt độ bằng Cảm biến LM35 sử dụng Arduino Uno | ARDUINO KIT">
            <a:extLst>
              <a:ext uri="{FF2B5EF4-FFF2-40B4-BE49-F238E27FC236}">
                <a16:creationId xmlns:a16="http://schemas.microsoft.com/office/drawing/2014/main" id="{C61E292A-31B0-0C42-609C-84B89FCDD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76" y="2145341"/>
            <a:ext cx="4153535" cy="290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0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908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Office Theme</vt:lpstr>
      <vt:lpstr>PowerPoint Presentation</vt:lpstr>
      <vt:lpstr>PowerPoint Presentation</vt:lpstr>
      <vt:lpstr>NỘI DUNG CHÍNH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1. TỔNG QUAN VÀ GIỚI THIỆU LINH KIỆN</vt:lpstr>
      <vt:lpstr>2. MÔ TẢ PHẦN CỨNG BẰNG NGÔN NGỮ VHDL</vt:lpstr>
      <vt:lpstr>PowerPoint Presentation</vt:lpstr>
      <vt:lpstr>3. KẾT QUẢ VÀ HƯỚNG PHÁT TRIỂN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TIEN THANH 20192081</cp:lastModifiedBy>
  <cp:revision>9</cp:revision>
  <dcterms:created xsi:type="dcterms:W3CDTF">2021-05-28T04:32:29Z</dcterms:created>
  <dcterms:modified xsi:type="dcterms:W3CDTF">2023-06-29T08:15:44Z</dcterms:modified>
</cp:coreProperties>
</file>